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85" r:id="rId5"/>
    <p:sldId id="258" r:id="rId6"/>
    <p:sldId id="259" r:id="rId7"/>
    <p:sldId id="311" r:id="rId8"/>
    <p:sldId id="260" r:id="rId9"/>
    <p:sldId id="313" r:id="rId10"/>
    <p:sldId id="315" r:id="rId11"/>
    <p:sldId id="261" r:id="rId12"/>
    <p:sldId id="262" r:id="rId13"/>
    <p:sldId id="266" r:id="rId14"/>
    <p:sldId id="267" r:id="rId15"/>
    <p:sldId id="268" r:id="rId16"/>
    <p:sldId id="269" r:id="rId17"/>
    <p:sldId id="270" r:id="rId18"/>
    <p:sldId id="271" r:id="rId19"/>
    <p:sldId id="309" r:id="rId20"/>
    <p:sldId id="290" r:id="rId21"/>
    <p:sldId id="273" r:id="rId22"/>
    <p:sldId id="274" r:id="rId23"/>
    <p:sldId id="298" r:id="rId24"/>
    <p:sldId id="296" r:id="rId25"/>
    <p:sldId id="297" r:id="rId26"/>
    <p:sldId id="299" r:id="rId27"/>
    <p:sldId id="300" r:id="rId28"/>
    <p:sldId id="301" r:id="rId29"/>
    <p:sldId id="316" r:id="rId30"/>
    <p:sldId id="292" r:id="rId31"/>
    <p:sldId id="295" r:id="rId32"/>
    <p:sldId id="317" r:id="rId33"/>
    <p:sldId id="29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9896"/>
    <a:srgbClr val="AEE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hyperlink" Target="https://www.tourister.ru/world/europe/russia/city/kazan/museum/25337" TargetMode="Externa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45000"/>
                <a:lumOff val="55000"/>
              </a:schemeClr>
            </a:gs>
            <a:gs pos="68000">
              <a:srgbClr val="389896"/>
            </a:gs>
            <a:gs pos="9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31837"/>
            <a:ext cx="8136904" cy="3057203"/>
          </a:xfrm>
        </p:spPr>
        <p:txBody>
          <a:bodyPr>
            <a:normAutofit fontScale="90000"/>
          </a:bodyPr>
          <a:lstStyle/>
          <a:p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78 комбинированного вида с татарским языком воспитания и обучения» Авиастроительного района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«По сказкам </a:t>
            </a:r>
            <a:r>
              <a:rPr lang="ru-RU" sz="4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целостной картины мира на тему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«Путешествие по родным местам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809907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группа 8\Desktop\презентация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269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группа 8\Desktop\презентация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81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группа 8\Desktop\презентация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54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группа 8\Desktop\презентация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377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группа 8\Desktop\презентация\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687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400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группа 8\Desktop\презентация\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667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400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группа 8\Desktop\презентация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787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400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группа 8\Desktop\презентация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581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0000"/>
                <a:lumOff val="60000"/>
              </a:schemeClr>
            </a:gs>
            <a:gs pos="43000">
              <a:schemeClr val="accent1">
                <a:lumMod val="40000"/>
                <a:lumOff val="60000"/>
              </a:schemeClr>
            </a:gs>
            <a:gs pos="84000">
              <a:schemeClr val="accent1">
                <a:lumMod val="40000"/>
                <a:lumOff val="6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группа 8\Desktop\презентация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210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116632"/>
            <a:ext cx="348557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Тукай в медресе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0349" y="772821"/>
            <a:ext cx="4485908" cy="2664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023" y="3412491"/>
            <a:ext cx="5040560" cy="3218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68439">
            <a:off x="6669244" y="924042"/>
            <a:ext cx="2411565" cy="13806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50437">
            <a:off x="-293347" y="4226414"/>
            <a:ext cx="2584155" cy="147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193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группа 8\Desktop\презентация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0678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8096">
            <a:off x="1104507" y="5025443"/>
            <a:ext cx="2850023" cy="1631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052735"/>
            <a:ext cx="5112568" cy="3832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138252" y="188640"/>
            <a:ext cx="48265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Габдулла</a:t>
            </a: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едет в Казань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2852936"/>
            <a:ext cx="3240360" cy="369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3061775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группа 8\Desktop\презентация\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433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группа 8\Desktop\презентация\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928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A2B802-F238-4FE2-9C76-AB4B8294F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“ШУРАЛЕ”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840DB92-996A-49F3-8EC3-6A39E7980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259062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0C364-28E3-4EA9-98C8-02438840B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“БАРАН И КОЗА”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278B2B-CF8C-441F-85FB-3D252CA95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006" y="1600200"/>
            <a:ext cx="6235987" cy="4525963"/>
          </a:xfrm>
        </p:spPr>
      </p:pic>
    </p:spTree>
    <p:extLst>
      <p:ext uri="{BB962C8B-B14F-4D97-AF65-F5344CB8AC3E}">
        <p14:creationId xmlns:p14="http://schemas.microsoft.com/office/powerpoint/2010/main" val="3058792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B281E-66E5-4DDB-BD50-AC71D794D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“ВОДЯНАЯ”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6F76C17-F6D7-4B26-9CEB-D679A1962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862931"/>
            <a:ext cx="6667500" cy="4000500"/>
          </a:xfrm>
        </p:spPr>
      </p:pic>
    </p:spTree>
    <p:extLst>
      <p:ext uri="{BB962C8B-B14F-4D97-AF65-F5344CB8AC3E}">
        <p14:creationId xmlns:p14="http://schemas.microsoft.com/office/powerpoint/2010/main" val="1519593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6D420-E28D-4684-94E8-2E8D4F9D0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“РЕБЕНОК И БАБОЧКА”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585232-F5CE-47E6-A1DD-C0821596B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455023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16F18-202B-4CF3-A335-30192E5AA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“ЗАБАВНЫЙ УЧЕНИК”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5D9204-A564-4E2E-BFF6-98F1F9690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73" y="1600200"/>
            <a:ext cx="5657453" cy="4525963"/>
          </a:xfrm>
        </p:spPr>
      </p:pic>
    </p:spTree>
    <p:extLst>
      <p:ext uri="{BB962C8B-B14F-4D97-AF65-F5344CB8AC3E}">
        <p14:creationId xmlns:p14="http://schemas.microsoft.com/office/powerpoint/2010/main" val="1300292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9C92C1-C371-4A87-9854-7CE0C33E7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«ПОСЛЕ РАБОТЫ МОЖНО ПОИГРАТЬ»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B38261-058E-4F41-9F87-CFC32E044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068858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433E2-2F35-4AB7-9C68-6B60FC1E68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03648" y="274638"/>
            <a:ext cx="6336704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Имя Тукая в нашем городе.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21F0157-F672-4E00-A478-EBB84B14111F}"/>
              </a:ext>
            </a:extLst>
          </p:cNvPr>
          <p:cNvSpPr/>
          <p:nvPr/>
        </p:nvSpPr>
        <p:spPr>
          <a:xfrm>
            <a:off x="827584" y="1600200"/>
            <a:ext cx="7416824" cy="390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наши дни имя Тукая не забыто. Многие любят его сказки и  стихи. Именем Тукая названа одна из улиц нашего города и центральная библиотека. 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сквере стоит памятник поэту, здесь каждый год 26 апреля собираются любители поэзии Тукая , читают его стихи и возлагают цветы.</a:t>
            </a:r>
          </a:p>
        </p:txBody>
      </p:sp>
    </p:spTree>
    <p:extLst>
      <p:ext uri="{BB962C8B-B14F-4D97-AF65-F5344CB8AC3E}">
        <p14:creationId xmlns:p14="http://schemas.microsoft.com/office/powerpoint/2010/main" val="1224020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группа 8\Desktop\презентация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73799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B3E6B-27D7-4B18-99B3-8F4F355DF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/>
              <a:t>Памятник Г.Тукаю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96D763-C178-4869-AC30-770DE038E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7787207" cy="4708525"/>
          </a:xfrm>
        </p:spPr>
      </p:pic>
    </p:spTree>
    <p:extLst>
      <p:ext uri="{BB962C8B-B14F-4D97-AF65-F5344CB8AC3E}">
        <p14:creationId xmlns:p14="http://schemas.microsoft.com/office/powerpoint/2010/main" val="3262888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9041" y="4941168"/>
            <a:ext cx="2079015" cy="11902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87824" y="188640"/>
            <a:ext cx="27771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Музеи Г. Тукая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267" y="864233"/>
            <a:ext cx="2489266" cy="186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7429" y="884833"/>
            <a:ext cx="2439143" cy="187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6377" y="3148237"/>
            <a:ext cx="3312368" cy="1546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5866" y="938145"/>
            <a:ext cx="2728619" cy="1855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040" y="4712868"/>
            <a:ext cx="2448272" cy="1893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2824111"/>
            <a:ext cx="2436404" cy="1826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263" y="4727859"/>
            <a:ext cx="1881067" cy="2031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7566241"/>
      </p:ext>
    </p:extLst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5000"/>
                <a:lumOff val="55000"/>
              </a:schemeClr>
            </a:gs>
            <a:gs pos="68000">
              <a:srgbClr val="389896"/>
            </a:gs>
            <a:gs pos="9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87A8D-481C-44F1-9ABE-F1AA452C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714202"/>
          </a:xfrm>
        </p:spPr>
        <p:txBody>
          <a:bodyPr>
            <a:normAutofit fontScale="90000"/>
          </a:bodyPr>
          <a:lstStyle/>
          <a:p>
            <a:r>
              <a:rPr lang="ru-RU" dirty="0"/>
              <a:t>Теперь предлагаю вам отправится с детьми в музей </a:t>
            </a:r>
            <a:r>
              <a:rPr lang="ru-RU" dirty="0" err="1"/>
              <a:t>Г.Тукая</a:t>
            </a:r>
            <a:br>
              <a:rPr lang="ru-RU" dirty="0"/>
            </a:br>
            <a:r>
              <a:rPr lang="en-US" dirty="0">
                <a:hlinkClick r:id="rId2"/>
              </a:rPr>
              <a:t>world/</a:t>
            </a:r>
            <a:r>
              <a:rPr lang="en-US" dirty="0" err="1">
                <a:hlinkClick r:id="rId2"/>
              </a:rPr>
              <a:t>europe</a:t>
            </a:r>
            <a:r>
              <a:rPr lang="en-US" dirty="0">
                <a:hlinkClick r:id="rId2"/>
              </a:rPr>
              <a:t>/</a:t>
            </a:r>
            <a:r>
              <a:rPr lang="en-US" dirty="0" err="1">
                <a:hlinkClick r:id="rId2"/>
              </a:rPr>
              <a:t>russia</a:t>
            </a:r>
            <a:r>
              <a:rPr lang="en-US" dirty="0">
                <a:hlinkClick r:id="rId2"/>
              </a:rPr>
              <a:t>/city/</a:t>
            </a:r>
            <a:r>
              <a:rPr lang="en-US" dirty="0" err="1">
                <a:hlinkClick r:id="rId2"/>
              </a:rPr>
              <a:t>kazan</a:t>
            </a:r>
            <a:r>
              <a:rPr lang="en-US" dirty="0">
                <a:hlinkClick r:id="rId2"/>
              </a:rPr>
              <a:t>/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210669-FAA1-44CA-8EAA-3150CA0EB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189444"/>
            <a:ext cx="7344816" cy="439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141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000">
              <a:schemeClr val="accent1">
                <a:lumMod val="45000"/>
                <a:lumOff val="55000"/>
              </a:schemeClr>
            </a:gs>
            <a:gs pos="100000">
              <a:srgbClr val="389896"/>
            </a:gs>
            <a:gs pos="92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A97840-4641-4F95-8CDF-00CAA6AFEB2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204864"/>
            <a:ext cx="9144000" cy="3456384"/>
          </a:xfrm>
          <a:noFill/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dirty="0"/>
              <a:t>  </a:t>
            </a:r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324296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0584" y="834971"/>
            <a:ext cx="4209814" cy="5520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568892" y="188640"/>
            <a:ext cx="37128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Маленький </a:t>
            </a:r>
            <a:r>
              <a:rPr lang="ru-RU" sz="36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Апуш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414650">
            <a:off x="-371183" y="3128275"/>
            <a:ext cx="2949586" cy="168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326239">
            <a:off x="6406301" y="3060539"/>
            <a:ext cx="2790917" cy="15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7109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группа 8\Desktop\презентация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33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accent5">
                <a:lumMod val="60000"/>
                <a:lumOff val="40000"/>
              </a:schemeClr>
            </a:gs>
            <a:gs pos="1000">
              <a:schemeClr val="accent5">
                <a:lumMod val="60000"/>
                <a:lumOff val="40000"/>
              </a:schemeClr>
            </a:gs>
            <a:gs pos="94000">
              <a:schemeClr val="accent5">
                <a:lumMod val="60000"/>
                <a:lumOff val="40000"/>
              </a:schemeClr>
            </a:gs>
            <a:gs pos="25000">
              <a:schemeClr val="accent5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группа 8\Desktop\презентация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75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13799"/>
            <a:ext cx="5832648" cy="3279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3123257"/>
            <a:ext cx="4928699" cy="369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457608">
            <a:off x="6505967" y="1091725"/>
            <a:ext cx="2382833" cy="1364172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CEB988C-E93D-48DE-A7D3-82933693B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71852"/>
            <a:ext cx="3322712" cy="2197508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Отца не стало ,когда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совсем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младенцом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Мама умирает, когда Тукаю было 4 года.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его забирает сестра мамы Сажида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себе в деревню </a:t>
            </a:r>
            <a:r>
              <a:rPr lang="tt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чиле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727214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группа 8\Desktop\презентация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215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5328">
            <a:off x="5097280" y="1544761"/>
            <a:ext cx="3261360" cy="4675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287" y="1464671"/>
            <a:ext cx="3267075" cy="4229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04894">
            <a:off x="-245078" y="4718709"/>
            <a:ext cx="3314218" cy="18973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426941">
            <a:off x="6236873" y="4777614"/>
            <a:ext cx="3314218" cy="18973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D5FD74-7366-464A-8127-F3424D37B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 скоро умирает и Сажида </a:t>
            </a:r>
            <a:r>
              <a:rPr lang="ru-RU" dirty="0" err="1"/>
              <a:t>апа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659034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229</Words>
  <Application>Microsoft Office PowerPoint</Application>
  <PresentationFormat>Экран (4:3)</PresentationFormat>
  <Paragraphs>19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Тема Office</vt:lpstr>
      <vt:lpstr>        МБДОУ «Детский сад 78 комбинированного вида с татарским языком воспитания и обучения» Авиастроительного района г.Казани.  Неделя «По сказкам Г.Тукая»  Формирование целостной картины мира на тему  «Путешествие по родным местам Г.Тукая»    Средняя группа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Отца не стало ,когда Габдулла был совсем младенцом. Мама умирает, когда Тукаю было 4 года. Потом его забирает сестра мамы Сажида апа к себе в деревню Өчиле.</vt:lpstr>
      <vt:lpstr>Презентация PowerPoint</vt:lpstr>
      <vt:lpstr>Но скоро умирает и Сажида апа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“ШУРАЛЕ”</vt:lpstr>
      <vt:lpstr>“БАРАН И КОЗА”</vt:lpstr>
      <vt:lpstr>“ВОДЯНАЯ”</vt:lpstr>
      <vt:lpstr>“РЕБЕНОК И БАБОЧКА”</vt:lpstr>
      <vt:lpstr>“ЗАБАВНЫЙ УЧЕНИК”</vt:lpstr>
      <vt:lpstr>«ПОСЛЕ РАБОТЫ МОЖНО ПОИГРАТЬ»</vt:lpstr>
      <vt:lpstr>Имя Тукая в нашем городе.</vt:lpstr>
      <vt:lpstr>Памятник Г.Тукаю</vt:lpstr>
      <vt:lpstr>Презентация PowerPoint</vt:lpstr>
      <vt:lpstr>Теперь предлагаю вам отправится с детьми в музей Г.Тукая world/europe/russia/city/kazan/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группа 8</dc:creator>
  <cp:lastModifiedBy>User</cp:lastModifiedBy>
  <cp:revision>22</cp:revision>
  <dcterms:created xsi:type="dcterms:W3CDTF">2020-05-01T08:28:20Z</dcterms:created>
  <dcterms:modified xsi:type="dcterms:W3CDTF">2020-05-03T12:03:01Z</dcterms:modified>
</cp:coreProperties>
</file>